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  <p:sldId id="394" r:id="rId5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-3522" y="-60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2023-01-01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microsoft.com/office/2007/relationships/hdphoto" Target="../media/hdphoto2.wdp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모터제어 프로파일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요구사항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① Func1 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8" y="1904162"/>
            <a:ext cx="8125959" cy="2924583"/>
          </a:xfrm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2" y="4828745"/>
            <a:ext cx="1300187" cy="917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50" y="4828745"/>
            <a:ext cx="1611684" cy="1137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503" y="4828745"/>
            <a:ext cx="1611684" cy="1137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338" y="4826337"/>
            <a:ext cx="1246893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07" y="4826337"/>
            <a:ext cx="1260018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882950" y="4826337"/>
            <a:ext cx="234827" cy="112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85503" y="4826337"/>
            <a:ext cx="234827" cy="11274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" idx="3"/>
            <a:endCxn id="15" idx="1"/>
          </p:cNvCxnSpPr>
          <p:nvPr/>
        </p:nvCxnSpPr>
        <p:spPr>
          <a:xfrm>
            <a:off x="3513231" y="5266220"/>
            <a:ext cx="369719" cy="124240"/>
          </a:xfrm>
          <a:prstGeom prst="bentConnector3">
            <a:avLst/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9" idx="3"/>
            <a:endCxn id="16" idx="1"/>
          </p:cNvCxnSpPr>
          <p:nvPr/>
        </p:nvCxnSpPr>
        <p:spPr>
          <a:xfrm>
            <a:off x="6913425" y="5266220"/>
            <a:ext cx="372078" cy="12384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38"/>
          <p:cNvSpPr txBox="1"/>
          <p:nvPr/>
        </p:nvSpPr>
        <p:spPr>
          <a:xfrm>
            <a:off x="956589" y="5774193"/>
            <a:ext cx="884351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입력속도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2268348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출력전류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5668497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출력전압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7811" y="1922331"/>
            <a:ext cx="8220075" cy="4086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39" y="7019925"/>
            <a:ext cx="6191250" cy="3095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4519B7-6C1C-4778-A5EC-2CFE6C1250EA}"/>
              </a:ext>
            </a:extLst>
          </p:cNvPr>
          <p:cNvGrpSpPr/>
          <p:nvPr/>
        </p:nvGrpSpPr>
        <p:grpSpPr>
          <a:xfrm>
            <a:off x="10521950" y="6013319"/>
            <a:ext cx="4935645" cy="2270512"/>
            <a:chOff x="10521950" y="6013319"/>
            <a:chExt cx="4935645" cy="2270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26A3AA1-B9CA-43FA-91D7-57667FF9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69482" y="6018037"/>
              <a:ext cx="1688113" cy="22657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06868E-B22D-4CF3-A4E0-4688EC10C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950" y="6013321"/>
              <a:ext cx="1652020" cy="227051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AD4CE248-1C02-4AAC-8C23-1168054E1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3970" y="6013319"/>
              <a:ext cx="1599680" cy="227051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D6340B-D49E-41C0-97BA-A95F0DB47B79}"/>
              </a:ext>
            </a:extLst>
          </p:cNvPr>
          <p:cNvGrpSpPr/>
          <p:nvPr/>
        </p:nvGrpSpPr>
        <p:grpSpPr>
          <a:xfrm>
            <a:off x="8567936" y="9846524"/>
            <a:ext cx="8523515" cy="2995656"/>
            <a:chOff x="8567936" y="9846524"/>
            <a:chExt cx="8523515" cy="299565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460D5A17-8804-44BB-97F9-C48150406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936" y="9846524"/>
              <a:ext cx="2124250" cy="299565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D88FB7BB-191C-4171-9113-6E8E7E41D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2187" y="9846524"/>
              <a:ext cx="2137507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D02B4482-FC87-40CD-A58A-D0F4D9EC1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9694" y="9846524"/>
              <a:ext cx="2124250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4" name="Picture 5">
              <a:extLst>
                <a:ext uri="{FF2B5EF4-FFF2-40B4-BE49-F238E27FC236}">
                  <a16:creationId xmlns:a16="http://schemas.microsoft.com/office/drawing/2014/main" id="{6F1E2575-FD88-4AB7-A59B-95BF6F6BF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3944" y="9846524"/>
              <a:ext cx="2137507" cy="298977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8C8FC9C-E917-4E2E-8754-BCEDC17CD5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4487" y="3905419"/>
            <a:ext cx="2457569" cy="13225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192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19636</TotalTime>
  <Words>5857</Words>
  <Application>Microsoft Office PowerPoint</Application>
  <PresentationFormat>사용자 지정</PresentationFormat>
  <Paragraphs>2571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2384</cp:revision>
  <dcterms:created xsi:type="dcterms:W3CDTF">2014-09-26T00:08:04Z</dcterms:created>
  <dcterms:modified xsi:type="dcterms:W3CDTF">2023-01-01T07:56:02Z</dcterms:modified>
</cp:coreProperties>
</file>